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1824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FAACA-61BF-FA4E-83E0-491C7B09D417}" type="datetimeFigureOut">
              <a:rPr lang="en-US" smtClean="0"/>
              <a:t>7/6/16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336C-C745-EE4B-94B7-CECA97C6F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169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FAACA-61BF-FA4E-83E0-491C7B09D417}" type="datetimeFigureOut">
              <a:rPr lang="en-US" smtClean="0"/>
              <a:t>7/6/16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336C-C745-EE4B-94B7-CECA97C6F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157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FAACA-61BF-FA4E-83E0-491C7B09D417}" type="datetimeFigureOut">
              <a:rPr lang="en-US" smtClean="0"/>
              <a:t>7/6/16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336C-C745-EE4B-94B7-CECA97C6F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296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FAACA-61BF-FA4E-83E0-491C7B09D417}" type="datetimeFigureOut">
              <a:rPr lang="en-US" smtClean="0"/>
              <a:t>7/6/16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336C-C745-EE4B-94B7-CECA97C6F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159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FAACA-61BF-FA4E-83E0-491C7B09D417}" type="datetimeFigureOut">
              <a:rPr lang="en-US" smtClean="0"/>
              <a:t>7/6/16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336C-C745-EE4B-94B7-CECA97C6F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701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FAACA-61BF-FA4E-83E0-491C7B09D417}" type="datetimeFigureOut">
              <a:rPr lang="en-US" smtClean="0"/>
              <a:t>7/6/16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336C-C745-EE4B-94B7-CECA97C6F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927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FAACA-61BF-FA4E-83E0-491C7B09D417}" type="datetimeFigureOut">
              <a:rPr lang="en-US" smtClean="0"/>
              <a:t>7/6/16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336C-C745-EE4B-94B7-CECA97C6F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256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FAACA-61BF-FA4E-83E0-491C7B09D417}" type="datetimeFigureOut">
              <a:rPr lang="en-US" smtClean="0"/>
              <a:t>7/6/16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336C-C745-EE4B-94B7-CECA97C6F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837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FAACA-61BF-FA4E-83E0-491C7B09D417}" type="datetimeFigureOut">
              <a:rPr lang="en-US" smtClean="0"/>
              <a:t>7/6/16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336C-C745-EE4B-94B7-CECA97C6F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513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FAACA-61BF-FA4E-83E0-491C7B09D417}" type="datetimeFigureOut">
              <a:rPr lang="en-US" smtClean="0"/>
              <a:t>7/6/16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336C-C745-EE4B-94B7-CECA97C6F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59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FAACA-61BF-FA4E-83E0-491C7B09D417}" type="datetimeFigureOut">
              <a:rPr lang="en-US" smtClean="0"/>
              <a:t>7/6/16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336C-C745-EE4B-94B7-CECA97C6F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1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FAACA-61BF-FA4E-83E0-491C7B09D417}" type="datetimeFigureOut">
              <a:rPr lang="en-US" smtClean="0"/>
              <a:t>7/6/16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8336C-C745-EE4B-94B7-CECA97C6F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24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970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734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38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958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9286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4557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5085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8830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302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939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232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922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34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993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41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366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738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</TotalTime>
  <Words>0</Words>
  <Application>Microsoft Macintosh PowerPoint</Application>
  <PresentationFormat>On-screen Show (4:3)</PresentationFormat>
  <Paragraphs>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Bryan Stevens</dc:creator>
  <cp:lastModifiedBy>Bryan Stevens</cp:lastModifiedBy>
  <cp:revision>2</cp:revision>
  <dcterms:created xsi:type="dcterms:W3CDTF">2016-07-06T15:56:48Z</dcterms:created>
  <dcterms:modified xsi:type="dcterms:W3CDTF">2016-07-06T16:11:30Z</dcterms:modified>
</cp:coreProperties>
</file>